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gDgk+U91G3ueRCU70kKqHw8+Yx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3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3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3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8" name="Google Shape;148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9" name="Google Shape;14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5" name="Google Shape;155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6" name="Google Shape;1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2" name="Google Shape;162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3" name="Google Shape;16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9" name="Google Shape;169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0" name="Google Shape;17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6" name="Google Shape;176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7" name="Google Shape;17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3" name="Google Shape;183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4" name="Google Shape;18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0" name="Google Shape;190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1" name="Google Shape;19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7" name="Google Shape;197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8" name="Google Shape;19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04" name="Google Shape;204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05" name="Google Shape;20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1" name="Google Shape;211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12" name="Google Shape;21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3" name="Google Shape;9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8" name="Google Shape;218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19" name="Google Shape;21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26" name="Google Shape;22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2" name="Google Shape;232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33" name="Google Shape;23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9" name="Google Shape;239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40" name="Google Shape;24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46" name="Google Shape;246;p2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47" name="Google Shape;24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8144" y="1825625"/>
            <a:ext cx="7735712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9" name="Google Shape;9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0" name="Google Shape;10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7" name="Google Shape;10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4" name="Google Shape;11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0" name="Google Shape;120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1" name="Google Shape;12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7" name="Google Shape;127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8" name="Google Shape;12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4" name="Google Shape;134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5" name="Google Shape;13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1" name="Google Shape;141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2" name="Google Shape;14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2021-08-01T14:23:37Z</dcterms:created>
  <dc:creator>Manasvi</dc:creator>
</cp:coreProperties>
</file>